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12" r:id="rId3"/>
    <p:sldId id="257" r:id="rId4"/>
    <p:sldId id="258" r:id="rId5"/>
    <p:sldId id="276" r:id="rId6"/>
    <p:sldId id="277" r:id="rId7"/>
    <p:sldId id="278" r:id="rId8"/>
    <p:sldId id="259" r:id="rId9"/>
    <p:sldId id="260" r:id="rId10"/>
    <p:sldId id="314" r:id="rId11"/>
    <p:sldId id="261" r:id="rId12"/>
    <p:sldId id="262" r:id="rId13"/>
    <p:sldId id="263" r:id="rId14"/>
    <p:sldId id="316" r:id="rId15"/>
    <p:sldId id="264" r:id="rId16"/>
    <p:sldId id="265" r:id="rId17"/>
    <p:sldId id="266" r:id="rId18"/>
    <p:sldId id="279" r:id="rId19"/>
    <p:sldId id="280" r:id="rId20"/>
    <p:sldId id="281" r:id="rId21"/>
    <p:sldId id="282" r:id="rId22"/>
    <p:sldId id="284" r:id="rId23"/>
    <p:sldId id="313" r:id="rId24"/>
    <p:sldId id="268" r:id="rId25"/>
    <p:sldId id="269" r:id="rId26"/>
    <p:sldId id="285" r:id="rId27"/>
    <p:sldId id="287" r:id="rId28"/>
    <p:sldId id="286" r:id="rId29"/>
    <p:sldId id="271" r:id="rId30"/>
    <p:sldId id="272" r:id="rId31"/>
    <p:sldId id="267" r:id="rId32"/>
    <p:sldId id="317" r:id="rId33"/>
    <p:sldId id="273" r:id="rId34"/>
    <p:sldId id="288" r:id="rId35"/>
    <p:sldId id="319" r:id="rId36"/>
    <p:sldId id="320" r:id="rId37"/>
    <p:sldId id="321" r:id="rId38"/>
    <p:sldId id="289" r:id="rId39"/>
    <p:sldId id="274" r:id="rId40"/>
    <p:sldId id="309" r:id="rId41"/>
    <p:sldId id="31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D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191"/>
    <p:restoredTop sz="63955"/>
  </p:normalViewPr>
  <p:slideViewPr>
    <p:cSldViewPr snapToGrid="0">
      <p:cViewPr>
        <p:scale>
          <a:sx n="60" d="100"/>
          <a:sy n="60" d="100"/>
        </p:scale>
        <p:origin x="17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399E59-69A9-DC43-A81E-3AD4549E33CC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545DA-94D9-A24E-8B93-13D914754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50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everyone! Welcome to the introduction to </a:t>
            </a:r>
            <a:r>
              <a:rPr lang="en-US" dirty="0" err="1"/>
              <a:t>Reactjs</a:t>
            </a:r>
            <a:r>
              <a:rPr lang="en-US" dirty="0"/>
              <a:t> course!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45DA-94D9-A24E-8B93-13D9147542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31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45DA-94D9-A24E-8B93-13D91475424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72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45DA-94D9-A24E-8B93-13D9147542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9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45DA-94D9-A24E-8B93-13D9147542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38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45DA-94D9-A24E-8B93-13D9147542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16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45DA-94D9-A24E-8B93-13D9147542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7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45DA-94D9-A24E-8B93-13D9147542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8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45DA-94D9-A24E-8B93-13D9147542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0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6931B-B94A-5A44-9273-BC54FDB484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55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45DA-94D9-A24E-8B93-13D9147542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84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45DA-94D9-A24E-8B93-13D9147542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94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45DA-94D9-A24E-8B93-13D9147542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15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45DA-94D9-A24E-8B93-13D9147542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19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3AE5-ECBA-4C9F-8118-C988732B0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D0895A-EB32-4E2E-3A10-78AD1B47B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E4604-9CA8-C3B1-4130-D1C85D30A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5434-7F78-E04A-A850-4CC27EAFB98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E1DC8-CE72-7466-61C1-142CFF20D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D6315-5DA2-A11E-70E9-06988D939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6687E-255F-E124-2042-D6C53B997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08AD8-6B3D-9488-357D-A0841F052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20E2B-CBD8-8C7F-A376-BA1043C22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5434-7F78-E04A-A850-4CC27EAFB98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51C78-986B-708C-95D2-115075F04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26AC6-5BC9-113E-B26F-CC74ABD1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5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503FE0-6B2B-3E09-EF01-D29E26754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FB540-9E44-8185-E083-951B7BA35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13BA5-6317-230D-A2E3-F5B39FD1D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5434-7F78-E04A-A850-4CC27EAFB98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7ED7F-AA14-9601-EE2E-2119E2C6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B9D31-4C41-06AC-28B8-B3526724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10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6B8E-33EF-4746-66B9-DE4D6129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27622-8F80-01E0-43CD-433B2508A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8E050-762F-1EF7-CB8A-0EAF61B8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5434-7F78-E04A-A850-4CC27EAFB98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24085-4704-C0C1-75E6-5B0FEAF7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A676A-75E2-5E2A-B18B-356F6D439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37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BF1F2-08D3-1E79-92C4-6DC46D58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397C-1716-726E-CEAC-13374B57E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02C86-C09F-D111-3413-69CA5C026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5434-7F78-E04A-A850-4CC27EAFB98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F0A4-E8AF-3C0B-7909-533C8D44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84154-ACD1-2945-776F-FE53BDA7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F549-624B-1BB2-C2B6-11FF4EA2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3CA98-E6D6-ADF5-99B2-AFDD586C7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B34D3-38DE-4FD6-7FAD-652E02C93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DC1D0-0B10-00D4-3F20-CCCC11F5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5434-7F78-E04A-A850-4CC27EAFB98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77DDA-A7B0-453B-94BE-BB011FE9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B962D-39E3-9B1A-D9AD-AD0B5042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0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6A2F-EC74-9C16-0E8D-80E7FF71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B90C9-3054-EB71-9B25-5754E7147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FE46B-2CA7-9D78-F7BE-480627107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7A22E-ECBD-B7C7-EEA5-A9E7CA22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2C7B1C-DD5B-54EA-CD21-F94138D933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BFB5E7-CFCD-9040-2C1C-70C4FE69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5434-7F78-E04A-A850-4CC27EAFB98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92D90E-52D7-FBCD-D724-5956C39B1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2D74F-7480-52A8-3D97-97836DD29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8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13DD2-FC48-1815-87B9-3B228EFE7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69F2CC-8D12-B098-DE63-3278D801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5434-7F78-E04A-A850-4CC27EAFB98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88C1CE-4B6D-9337-507D-49832591B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73393-061B-F309-3EC1-A5DED129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7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02F8A7-ED16-DCB2-A60C-5CA07A4B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5434-7F78-E04A-A850-4CC27EAFB98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622EF5-A29F-37C2-EAEF-BAC3A726E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81A88-FE8D-42CA-D86F-4383A46D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2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23FF-9617-B9BC-63EA-7F5C00188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DDCFD-83BF-8FE9-BD24-917347D1E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7D8DB-5504-6379-5F85-FE5A592B1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3631A-E275-A1F5-C4B6-1068B709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5434-7F78-E04A-A850-4CC27EAFB98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438A3-2F39-EE3F-A19D-50B032913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5D4F3-D18D-7064-F114-9C6AD676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5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8488-E8AA-16B8-39C6-08EAB3128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BDA0B5-1E9D-EE2A-DAF1-4639644C9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F6179-152E-B4E9-AD09-7881FBCFB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AF628-4034-DD92-A0B0-8E076AEA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5434-7F78-E04A-A850-4CC27EAFB98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04C01-CA5A-3B19-6C25-BA9A25BB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44058-4AAE-022E-A7BD-8FEB77C61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86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79DDA-9DB2-706B-A85E-918E6988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C8672-89A6-47F5-8BF5-6E171A358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FB05B-9AD4-8AF0-2C0E-EF64AA6343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55434-7F78-E04A-A850-4CC27EAFB98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5B475-744B-ED66-2D12-703DB8E1E5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C14FB-774D-0302-A15D-2C3FCABEC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6110E-CE91-E542-81CE-FE1C86B6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7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0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joeychuavertex/techladies-react-intro" TargetMode="External"/><Relationship Id="rId5" Type="http://schemas.openxmlformats.org/officeDocument/2006/relationships/hyperlink" Target="https://www.linkedin.com/in/joeychuasm/" TargetMode="Externa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4A9A4B-5606-9AA6-8C9A-ED798029EA5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2E8D5-49A5-CD43-716B-70B1CB4CD137}"/>
              </a:ext>
            </a:extLst>
          </p:cNvPr>
          <p:cNvSpPr txBox="1"/>
          <p:nvPr/>
        </p:nvSpPr>
        <p:spPr>
          <a:xfrm>
            <a:off x="544286" y="476161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r>
              <a:rPr lang="en-US" sz="4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Reactjs</a:t>
            </a:r>
            <a:endParaRPr 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Joey Chua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05C74-75A6-ACC4-DA5E-6A347AD9B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3984171" y="1838444"/>
            <a:ext cx="4223658" cy="383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95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E52D70-254F-72C4-B327-7B2665D07E0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51F0F-EA22-DDE1-4A98-7C15617B7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279B47-DAF8-968C-9451-053EB091ECA6}"/>
              </a:ext>
            </a:extLst>
          </p:cNvPr>
          <p:cNvSpPr txBox="1"/>
          <p:nvPr/>
        </p:nvSpPr>
        <p:spPr>
          <a:xfrm>
            <a:off x="1442355" y="2644170"/>
            <a:ext cx="9307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 is developed by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</a:t>
            </a:r>
          </a:p>
        </p:txBody>
      </p:sp>
    </p:spTree>
    <p:extLst>
      <p:ext uri="{BB962C8B-B14F-4D97-AF65-F5344CB8AC3E}">
        <p14:creationId xmlns:p14="http://schemas.microsoft.com/office/powerpoint/2010/main" val="3451612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544D7A-BC6F-6A51-C61F-15AB8B09269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817079-D638-9727-C68F-C354B0A529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75E9C6-697F-C346-85E8-8EAE07395789}"/>
              </a:ext>
            </a:extLst>
          </p:cNvPr>
          <p:cNvSpPr txBox="1"/>
          <p:nvPr/>
        </p:nvSpPr>
        <p:spPr>
          <a:xfrm>
            <a:off x="1442355" y="2367171"/>
            <a:ext cx="93072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Declarative</a:t>
            </a:r>
          </a:p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line of code declares what each element of the app is. </a:t>
            </a:r>
          </a:p>
        </p:txBody>
      </p:sp>
    </p:spTree>
    <p:extLst>
      <p:ext uri="{BB962C8B-B14F-4D97-AF65-F5344CB8AC3E}">
        <p14:creationId xmlns:p14="http://schemas.microsoft.com/office/powerpoint/2010/main" val="162714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78709F-E6A0-16CC-90ED-528EAB6CEEC6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C3A8D-BA07-8191-C257-8C98F4F180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48529-ED53-CBCA-92BE-88FA09C8265D}"/>
              </a:ext>
            </a:extLst>
          </p:cNvPr>
          <p:cNvSpPr txBox="1"/>
          <p:nvPr/>
        </p:nvSpPr>
        <p:spPr>
          <a:xfrm>
            <a:off x="1442355" y="2367171"/>
            <a:ext cx="93072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Component-based</a:t>
            </a:r>
          </a:p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reusable UI elements and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 that accepts inputs</a:t>
            </a:r>
          </a:p>
        </p:txBody>
      </p:sp>
    </p:spTree>
    <p:extLst>
      <p:ext uri="{BB962C8B-B14F-4D97-AF65-F5344CB8AC3E}">
        <p14:creationId xmlns:p14="http://schemas.microsoft.com/office/powerpoint/2010/main" val="156751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B2ADDC-1CBE-F06F-E7E2-6C1A3319AF6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FA82CF2-1ADE-D778-CA51-0C2C11881C69}"/>
              </a:ext>
            </a:extLst>
          </p:cNvPr>
          <p:cNvSpPr/>
          <p:nvPr/>
        </p:nvSpPr>
        <p:spPr>
          <a:xfrm>
            <a:off x="761998" y="736669"/>
            <a:ext cx="10668002" cy="1110343"/>
          </a:xfrm>
          <a:prstGeom prst="roundRect">
            <a:avLst/>
          </a:prstGeom>
          <a:solidFill>
            <a:srgbClr val="222222"/>
          </a:solidFill>
          <a:ln>
            <a:solidFill>
              <a:schemeClr val="bg1"/>
            </a:solidFill>
          </a:ln>
          <a:effectLst>
            <a:outerShdw blurRad="848515" dist="38100" dir="2700000" sx="102000" sy="102000" algn="tl" rotWithShape="0">
              <a:schemeClr val="bg1">
                <a:lumMod val="85000"/>
                <a:alpha val="45055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7F171-E1D0-A4A1-A884-67519C0CDF55}"/>
              </a:ext>
            </a:extLst>
          </p:cNvPr>
          <p:cNvSpPr txBox="1"/>
          <p:nvPr/>
        </p:nvSpPr>
        <p:spPr>
          <a:xfrm>
            <a:off x="2672442" y="1041709"/>
            <a:ext cx="68471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 Component</a:t>
            </a:r>
            <a:endParaRPr lang="en-US" sz="2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257F1BE-DC02-1E80-DB61-12189A4FAD3E}"/>
              </a:ext>
            </a:extLst>
          </p:cNvPr>
          <p:cNvSpPr/>
          <p:nvPr/>
        </p:nvSpPr>
        <p:spPr>
          <a:xfrm>
            <a:off x="859970" y="2093828"/>
            <a:ext cx="2394859" cy="4219886"/>
          </a:xfrm>
          <a:prstGeom prst="roundRect">
            <a:avLst/>
          </a:prstGeom>
          <a:solidFill>
            <a:srgbClr val="222222"/>
          </a:solidFill>
          <a:ln>
            <a:solidFill>
              <a:schemeClr val="bg1"/>
            </a:solidFill>
          </a:ln>
          <a:effectLst>
            <a:outerShdw blurRad="848515" dist="38100" dir="2700000" sx="102000" sy="102000" algn="tl" rotWithShape="0">
              <a:schemeClr val="bg1">
                <a:lumMod val="85000"/>
                <a:alpha val="45055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413E3F-9EF0-506F-47D2-034CF84EA1FF}"/>
              </a:ext>
            </a:extLst>
          </p:cNvPr>
          <p:cNvSpPr/>
          <p:nvPr/>
        </p:nvSpPr>
        <p:spPr>
          <a:xfrm>
            <a:off x="3722915" y="2093828"/>
            <a:ext cx="7707086" cy="1110343"/>
          </a:xfrm>
          <a:prstGeom prst="roundRect">
            <a:avLst/>
          </a:prstGeom>
          <a:solidFill>
            <a:srgbClr val="222222"/>
          </a:solidFill>
          <a:ln>
            <a:solidFill>
              <a:schemeClr val="bg1"/>
            </a:solidFill>
          </a:ln>
          <a:effectLst>
            <a:outerShdw blurRad="848515" dist="38100" dir="2700000" sx="102000" sy="102000" algn="tl" rotWithShape="0">
              <a:schemeClr val="bg1">
                <a:lumMod val="85000"/>
                <a:alpha val="45055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C64F399-DC94-7DEE-133A-635D3092A17B}"/>
              </a:ext>
            </a:extLst>
          </p:cNvPr>
          <p:cNvSpPr/>
          <p:nvPr/>
        </p:nvSpPr>
        <p:spPr>
          <a:xfrm>
            <a:off x="3722914" y="3652367"/>
            <a:ext cx="7707086" cy="1110343"/>
          </a:xfrm>
          <a:prstGeom prst="roundRect">
            <a:avLst/>
          </a:prstGeom>
          <a:solidFill>
            <a:srgbClr val="222222"/>
          </a:solidFill>
          <a:ln>
            <a:solidFill>
              <a:schemeClr val="bg1"/>
            </a:solidFill>
          </a:ln>
          <a:effectLst>
            <a:outerShdw blurRad="848515" dist="38100" dir="2700000" sx="102000" sy="102000" algn="tl" rotWithShape="0">
              <a:schemeClr val="bg1">
                <a:lumMod val="85000"/>
                <a:alpha val="45055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50758D-2D5D-E76E-A026-5F0173144E7A}"/>
              </a:ext>
            </a:extLst>
          </p:cNvPr>
          <p:cNvSpPr/>
          <p:nvPr/>
        </p:nvSpPr>
        <p:spPr>
          <a:xfrm>
            <a:off x="3722915" y="5203371"/>
            <a:ext cx="7707086" cy="1110343"/>
          </a:xfrm>
          <a:prstGeom prst="roundRect">
            <a:avLst/>
          </a:prstGeom>
          <a:solidFill>
            <a:srgbClr val="222222"/>
          </a:solidFill>
          <a:ln>
            <a:solidFill>
              <a:schemeClr val="bg1"/>
            </a:solidFill>
          </a:ln>
          <a:effectLst>
            <a:outerShdw blurRad="848515" dist="38100" dir="2700000" sx="102000" sy="102000" algn="tl" rotWithShape="0">
              <a:schemeClr val="bg1">
                <a:lumMod val="85000"/>
                <a:alpha val="45055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E529D-0F01-BF5B-81F3-60B7A2FA67CB}"/>
              </a:ext>
            </a:extLst>
          </p:cNvPr>
          <p:cNvSpPr txBox="1"/>
          <p:nvPr/>
        </p:nvSpPr>
        <p:spPr>
          <a:xfrm>
            <a:off x="644977" y="3726717"/>
            <a:ext cx="28248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Sidebar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B90E4-C951-C953-161C-9365A68A048F}"/>
              </a:ext>
            </a:extLst>
          </p:cNvPr>
          <p:cNvSpPr txBox="1"/>
          <p:nvPr/>
        </p:nvSpPr>
        <p:spPr>
          <a:xfrm>
            <a:off x="4958441" y="2387389"/>
            <a:ext cx="52360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Component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825EC-9652-07BB-682B-A6DC2501941B}"/>
              </a:ext>
            </a:extLst>
          </p:cNvPr>
          <p:cNvSpPr txBox="1"/>
          <p:nvPr/>
        </p:nvSpPr>
        <p:spPr>
          <a:xfrm>
            <a:off x="4958440" y="3940840"/>
            <a:ext cx="52360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Component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FA693-E74E-B044-94EB-219FAB662796}"/>
              </a:ext>
            </a:extLst>
          </p:cNvPr>
          <p:cNvSpPr txBox="1"/>
          <p:nvPr/>
        </p:nvSpPr>
        <p:spPr>
          <a:xfrm>
            <a:off x="4958440" y="5496932"/>
            <a:ext cx="52360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Component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7937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F6FDC9-A0C4-D238-61F8-9163395C033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EC9BEA-2B99-FFCE-58D5-1A12E32F11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96848-1794-4A70-A800-97730E0F4434}"/>
              </a:ext>
            </a:extLst>
          </p:cNvPr>
          <p:cNvSpPr txBox="1"/>
          <p:nvPr/>
        </p:nvSpPr>
        <p:spPr>
          <a:xfrm>
            <a:off x="1442356" y="1237401"/>
            <a:ext cx="9307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JSX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used to describe how the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should look like</a:t>
            </a:r>
            <a:endParaRPr lang="en-US" sz="48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C224F-4457-52E2-1CFC-E73558C1F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854" y="3429000"/>
            <a:ext cx="4900936" cy="2040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CC03D4-956F-3A67-2FF7-FCC16EC4B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2643" y="4513140"/>
            <a:ext cx="965200" cy="96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72FDDA-97D5-0E9C-D195-F55B1101D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2643" y="3429000"/>
            <a:ext cx="965200" cy="96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F314E4-B5F9-1FC7-8B3C-6C105092D8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8558" y="3737952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99449F-A4AB-740C-32C2-CDBA2CBF8958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5E631-7C94-29DB-7C46-2DF96902D2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253BA1-A71D-43B1-0B4E-586E15A7811B}"/>
              </a:ext>
            </a:extLst>
          </p:cNvPr>
          <p:cNvSpPr txBox="1"/>
          <p:nvPr/>
        </p:nvSpPr>
        <p:spPr>
          <a:xfrm>
            <a:off x="1442356" y="2459504"/>
            <a:ext cx="93072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Components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Class-based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Functional </a:t>
            </a:r>
          </a:p>
        </p:txBody>
      </p:sp>
    </p:spTree>
    <p:extLst>
      <p:ext uri="{BB962C8B-B14F-4D97-AF65-F5344CB8AC3E}">
        <p14:creationId xmlns:p14="http://schemas.microsoft.com/office/powerpoint/2010/main" val="3066712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0BCF2B-A0A6-1FD1-0B64-97E6CC3166BA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BE588-9A99-E573-3A5E-276E0699F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1CD887-7E11-5350-9111-D272520CF9A0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Class-based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CA1AC-6EDF-4977-7F27-E38EEF126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911" y="2007946"/>
            <a:ext cx="6998177" cy="322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40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240C61-26C9-7F7E-34AB-9F0C1C31A31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4DC803-2729-4F9E-7C1E-7B180849AA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7C981D-96F5-0E9E-F633-33F6AE94F550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0168C4-0815-186C-D718-00858BE62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632" y="1875936"/>
            <a:ext cx="7732736" cy="310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50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3BBAD6-14E2-7836-2133-51B915B3F8E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57639-9202-1B59-1102-101BB94DA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D3484C-7D6A-4052-13F0-B7B49A2EE017}"/>
              </a:ext>
            </a:extLst>
          </p:cNvPr>
          <p:cNvSpPr txBox="1"/>
          <p:nvPr/>
        </p:nvSpPr>
        <p:spPr>
          <a:xfrm>
            <a:off x="1442355" y="2644170"/>
            <a:ext cx="9307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use React?</a:t>
            </a:r>
            <a:endParaRPr lang="en-US" sz="48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06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44F55F-18B6-7E42-044A-118420CBF8B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3D042-C3BE-B319-2A3D-DB788E0B57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27976E-9A83-12A2-BCEF-22F21A52BBB1}"/>
              </a:ext>
            </a:extLst>
          </p:cNvPr>
          <p:cNvSpPr txBox="1"/>
          <p:nvPr/>
        </p:nvSpPr>
        <p:spPr>
          <a:xfrm>
            <a:off x="1587572" y="1490008"/>
            <a:ext cx="99146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 Environment Setup</a:t>
            </a:r>
          </a:p>
          <a:p>
            <a:pPr marL="914400" indent="-914400">
              <a:buAutoNum type="arabicPeriod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Manually set up using webpack &amp; babel </a:t>
            </a:r>
          </a:p>
          <a:p>
            <a:pPr marL="914400" indent="-914400">
              <a:buAutoNum type="arabicPeriod"/>
            </a:pPr>
            <a: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create-react-app command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90B7C1-327F-A337-F2C2-EE9B62EE5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293" y="3884929"/>
            <a:ext cx="9813233" cy="101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10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A0C1F4-FFA6-00F2-FF06-2F75039537C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EC9BEA-2B99-FFCE-58D5-1A12E32F11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B1BBDE-6B1E-A3F3-918D-1B5098E2FCA1}"/>
              </a:ext>
            </a:extLst>
          </p:cNvPr>
          <p:cNvSpPr txBox="1"/>
          <p:nvPr/>
        </p:nvSpPr>
        <p:spPr>
          <a:xfrm>
            <a:off x="544286" y="476161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47EA30-5F03-19F4-78B6-242FF463A9B1}"/>
              </a:ext>
            </a:extLst>
          </p:cNvPr>
          <p:cNvSpPr txBox="1"/>
          <p:nvPr/>
        </p:nvSpPr>
        <p:spPr>
          <a:xfrm>
            <a:off x="544285" y="1307158"/>
            <a:ext cx="10522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Joey Chua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 @ Vertex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https://www.linkedin.com/in/joeychuasm/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Materials @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https://github.com/joeychuavertex/techladies-react-intro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670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DF3302-2A11-4776-958B-1642C0E574FA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FDF4A-08F3-EDD1-634B-EBBA6B3D4A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46444-6829-2DFA-C710-48C5A1B2748E}"/>
              </a:ext>
            </a:extLst>
          </p:cNvPr>
          <p:cNvSpPr txBox="1"/>
          <p:nvPr/>
        </p:nvSpPr>
        <p:spPr>
          <a:xfrm>
            <a:off x="1442356" y="1901009"/>
            <a:ext cx="93072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Create-react-app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simple tool or command that generates required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files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folders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start the application</a:t>
            </a:r>
            <a:endParaRPr lang="en-US" sz="48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804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8E226E-7968-EAA4-72F8-E313655C66FB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841214-0841-28F3-538C-50070A743FB6}"/>
              </a:ext>
            </a:extLst>
          </p:cNvPr>
          <p:cNvSpPr txBox="1"/>
          <p:nvPr/>
        </p:nvSpPr>
        <p:spPr>
          <a:xfrm>
            <a:off x="1442356" y="1901009"/>
            <a:ext cx="93072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8CC8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lang="en-US" sz="4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runtime that allows us to </a:t>
            </a:r>
            <a:r>
              <a:rPr lang="en-US" sz="4800" b="1" dirty="0">
                <a:solidFill>
                  <a:srgbClr val="8CC8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JS code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the server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B9030FC1-7731-147A-B253-7ACEFAD9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001" y="5090363"/>
            <a:ext cx="1267677" cy="139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08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120D20-FACF-AF40-FAA7-44941FB14755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13AB8-1B78-79F4-1838-963EA7244BAF}"/>
              </a:ext>
            </a:extLst>
          </p:cNvPr>
          <p:cNvSpPr txBox="1"/>
          <p:nvPr/>
        </p:nvSpPr>
        <p:spPr>
          <a:xfrm>
            <a:off x="906827" y="443537"/>
            <a:ext cx="11258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Files and Folders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EEC9A-B6A4-CDC0-5966-E34B51092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593"/>
          <a:stretch/>
        </p:blipFill>
        <p:spPr>
          <a:xfrm>
            <a:off x="391011" y="2316170"/>
            <a:ext cx="4278632" cy="2399080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51EB285-1F28-45C5-B277-846AECF8B653}"/>
              </a:ext>
            </a:extLst>
          </p:cNvPr>
          <p:cNvCxnSpPr>
            <a:cxnSpLocks/>
          </p:cNvCxnSpPr>
          <p:nvPr/>
        </p:nvCxnSpPr>
        <p:spPr>
          <a:xfrm flipV="1">
            <a:off x="1225634" y="1445233"/>
            <a:ext cx="4116343" cy="1386046"/>
          </a:xfrm>
          <a:prstGeom prst="bentConnector3">
            <a:avLst>
              <a:gd name="adj1" fmla="val -388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5738730-74B1-E385-4984-0D5E081E4AF3}"/>
              </a:ext>
            </a:extLst>
          </p:cNvPr>
          <p:cNvCxnSpPr>
            <a:cxnSpLocks/>
          </p:cNvCxnSpPr>
          <p:nvPr/>
        </p:nvCxnSpPr>
        <p:spPr>
          <a:xfrm>
            <a:off x="1264803" y="4010261"/>
            <a:ext cx="4077174" cy="1863856"/>
          </a:xfrm>
          <a:prstGeom prst="bentConnector3">
            <a:avLst>
              <a:gd name="adj1" fmla="val -32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1DC6E8-FEF9-7612-8B45-FAE32491F79F}"/>
              </a:ext>
            </a:extLst>
          </p:cNvPr>
          <p:cNvCxnSpPr>
            <a:cxnSpLocks/>
          </p:cNvCxnSpPr>
          <p:nvPr/>
        </p:nvCxnSpPr>
        <p:spPr>
          <a:xfrm flipV="1">
            <a:off x="1614383" y="2761437"/>
            <a:ext cx="3802566" cy="4148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5F73A6-EBCE-566F-6F96-BB1378AF1312}"/>
              </a:ext>
            </a:extLst>
          </p:cNvPr>
          <p:cNvCxnSpPr>
            <a:cxnSpLocks/>
          </p:cNvCxnSpPr>
          <p:nvPr/>
        </p:nvCxnSpPr>
        <p:spPr>
          <a:xfrm>
            <a:off x="1614383" y="3447209"/>
            <a:ext cx="3727594" cy="5630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BF0B06-1017-588E-BD38-A215EE72A71A}"/>
              </a:ext>
            </a:extLst>
          </p:cNvPr>
          <p:cNvSpPr txBox="1"/>
          <p:nvPr/>
        </p:nvSpPr>
        <p:spPr>
          <a:xfrm>
            <a:off x="5576468" y="5640105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package.json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file that defines the dependencies and other settings for the project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E38FE-F813-FE2C-3178-EC3BD5D13541}"/>
              </a:ext>
            </a:extLst>
          </p:cNvPr>
          <p:cNvSpPr txBox="1"/>
          <p:nvPr/>
        </p:nvSpPr>
        <p:spPr>
          <a:xfrm>
            <a:off x="5564366" y="379001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index.js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etc.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7FF53-161A-27D1-DAE0-67F973510967}"/>
              </a:ext>
            </a:extLst>
          </p:cNvPr>
          <p:cNvSpPr txBox="1"/>
          <p:nvPr/>
        </p:nvSpPr>
        <p:spPr>
          <a:xfrm>
            <a:off x="5576468" y="1212955"/>
            <a:ext cx="624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node_modules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SG" b="0" i="0" u="none" strike="noStrike" dirty="0">
                <a:solidFill>
                  <a:schemeClr val="bg1"/>
                </a:solidFill>
                <a:effectLst/>
                <a:latin typeface="sofia-pro"/>
              </a:rPr>
              <a:t>Source code for dependencies. Do not touch.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5D3FA7-72D3-3DE9-4676-5044A30D7FBE}"/>
              </a:ext>
            </a:extLst>
          </p:cNvPr>
          <p:cNvSpPr txBox="1"/>
          <p:nvPr/>
        </p:nvSpPr>
        <p:spPr>
          <a:xfrm>
            <a:off x="2768535" y="4158591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FE02CC-9A9F-64BB-3679-03E89119BAD7}"/>
              </a:ext>
            </a:extLst>
          </p:cNvPr>
          <p:cNvSpPr txBox="1"/>
          <p:nvPr/>
        </p:nvSpPr>
        <p:spPr>
          <a:xfrm>
            <a:off x="5564366" y="2576771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ublic: </a:t>
            </a:r>
            <a:r>
              <a:rPr lang="en-SG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directory where your static files are stored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399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F8C8A8-233B-7BEE-6705-40661843B3BC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F8F149-9146-C86D-A472-A0EA0F07791C}"/>
              </a:ext>
            </a:extLst>
          </p:cNvPr>
          <p:cNvSpPr txBox="1"/>
          <p:nvPr/>
        </p:nvSpPr>
        <p:spPr>
          <a:xfrm>
            <a:off x="762001" y="1446684"/>
            <a:ext cx="10984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 app is </a:t>
            </a:r>
            <a:r>
              <a:rPr lang="en-US" sz="36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mounted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here</a:t>
            </a:r>
            <a:endParaRPr lang="en-US" sz="36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18711-300D-21AF-CF13-7677F63ED83A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Index.html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979CF-5F31-AF2A-3162-9BEFD38A5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45" y="2277681"/>
            <a:ext cx="5702512" cy="405302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04A88A-A96E-ABBB-30C4-1EE1F77FE951}"/>
              </a:ext>
            </a:extLst>
          </p:cNvPr>
          <p:cNvSpPr/>
          <p:nvPr/>
        </p:nvSpPr>
        <p:spPr>
          <a:xfrm>
            <a:off x="7128906" y="3539699"/>
            <a:ext cx="3309519" cy="764494"/>
          </a:xfrm>
          <a:prstGeom prst="roundRect">
            <a:avLst/>
          </a:prstGeom>
          <a:solidFill>
            <a:srgbClr val="60D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DE0DE-4136-2679-DA3E-629E3A5BCB08}"/>
              </a:ext>
            </a:extLst>
          </p:cNvPr>
          <p:cNvSpPr txBox="1"/>
          <p:nvPr/>
        </p:nvSpPr>
        <p:spPr>
          <a:xfrm>
            <a:off x="7304219" y="3611231"/>
            <a:ext cx="295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896B1E-3665-5041-3032-31D6BFC81D02}"/>
              </a:ext>
            </a:extLst>
          </p:cNvPr>
          <p:cNvCxnSpPr/>
          <p:nvPr/>
        </p:nvCxnSpPr>
        <p:spPr>
          <a:xfrm>
            <a:off x="3235569" y="3934397"/>
            <a:ext cx="389333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206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1BC4CB-E996-7123-A57B-4CBCCC66A4FF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42BEF-AD93-6E8E-8829-B6A9A3AFE74C}"/>
              </a:ext>
            </a:extLst>
          </p:cNvPr>
          <p:cNvSpPr txBox="1"/>
          <p:nvPr/>
        </p:nvSpPr>
        <p:spPr>
          <a:xfrm>
            <a:off x="762001" y="1446684"/>
            <a:ext cx="11031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</a:t>
            </a:r>
            <a:r>
              <a:rPr lang="en-US" sz="3600" b="1" dirty="0" err="1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ReactDOM</a:t>
            </a:r>
            <a:r>
              <a:rPr lang="en-US" sz="36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render the application with </a:t>
            </a:r>
            <a:r>
              <a:rPr lang="en-US" sz="36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E834B-67D3-68C4-4EA9-A40F31A5788A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EFBD2-C21F-3B91-5CD2-C61A2ACC8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71" y="3019805"/>
            <a:ext cx="6095999" cy="361780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F3FB2F-1E8A-7A42-3119-35C77CF0D934}"/>
              </a:ext>
            </a:extLst>
          </p:cNvPr>
          <p:cNvSpPr/>
          <p:nvPr/>
        </p:nvSpPr>
        <p:spPr>
          <a:xfrm>
            <a:off x="7953725" y="4022165"/>
            <a:ext cx="3309519" cy="764494"/>
          </a:xfrm>
          <a:prstGeom prst="roundRect">
            <a:avLst/>
          </a:prstGeom>
          <a:solidFill>
            <a:srgbClr val="60D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CA0F9-D02F-A137-1ACC-3BCCA692E958}"/>
              </a:ext>
            </a:extLst>
          </p:cNvPr>
          <p:cNvSpPr txBox="1"/>
          <p:nvPr/>
        </p:nvSpPr>
        <p:spPr>
          <a:xfrm>
            <a:off x="8129038" y="4093697"/>
            <a:ext cx="295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099FFD-202D-FE89-2E6A-7CBD0CC75878}"/>
              </a:ext>
            </a:extLst>
          </p:cNvPr>
          <p:cNvCxnSpPr/>
          <p:nvPr/>
        </p:nvCxnSpPr>
        <p:spPr>
          <a:xfrm>
            <a:off x="4060388" y="4416863"/>
            <a:ext cx="389333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C91550-2F61-4835-CA42-1679039B88DB}"/>
              </a:ext>
            </a:extLst>
          </p:cNvPr>
          <p:cNvSpPr/>
          <p:nvPr/>
        </p:nvSpPr>
        <p:spPr>
          <a:xfrm>
            <a:off x="7953725" y="4880743"/>
            <a:ext cx="3309519" cy="764494"/>
          </a:xfrm>
          <a:prstGeom prst="roundRect">
            <a:avLst/>
          </a:prstGeom>
          <a:solidFill>
            <a:srgbClr val="60D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CB839-3596-3DFC-8883-77F5E5E61BEC}"/>
              </a:ext>
            </a:extLst>
          </p:cNvPr>
          <p:cNvSpPr txBox="1"/>
          <p:nvPr/>
        </p:nvSpPr>
        <p:spPr>
          <a:xfrm>
            <a:off x="8129038" y="4952275"/>
            <a:ext cx="295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React App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0A586B-9D70-61DA-2BFD-E68A6A606147}"/>
              </a:ext>
            </a:extLst>
          </p:cNvPr>
          <p:cNvCxnSpPr/>
          <p:nvPr/>
        </p:nvCxnSpPr>
        <p:spPr>
          <a:xfrm>
            <a:off x="4060388" y="5275441"/>
            <a:ext cx="389333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95DEE79-1B27-8FDB-77FA-4F4B05F69816}"/>
              </a:ext>
            </a:extLst>
          </p:cNvPr>
          <p:cNvSpPr/>
          <p:nvPr/>
        </p:nvSpPr>
        <p:spPr>
          <a:xfrm>
            <a:off x="7933853" y="3163588"/>
            <a:ext cx="3309519" cy="764494"/>
          </a:xfrm>
          <a:prstGeom prst="roundRect">
            <a:avLst/>
          </a:prstGeom>
          <a:solidFill>
            <a:srgbClr val="60D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B45FA1-F903-09CB-8886-CAAA7A05A3DA}"/>
              </a:ext>
            </a:extLst>
          </p:cNvPr>
          <p:cNvSpPr txBox="1"/>
          <p:nvPr/>
        </p:nvSpPr>
        <p:spPr>
          <a:xfrm>
            <a:off x="8109166" y="3235120"/>
            <a:ext cx="295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Index.css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0DBC16-BD8C-9E55-3254-0DD65D59146F}"/>
              </a:ext>
            </a:extLst>
          </p:cNvPr>
          <p:cNvCxnSpPr/>
          <p:nvPr/>
        </p:nvCxnSpPr>
        <p:spPr>
          <a:xfrm>
            <a:off x="4040516" y="3558286"/>
            <a:ext cx="389333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174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F8C8A8-233B-7BEE-6705-40661843B3BC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F8F149-9146-C86D-A472-A0EA0F07791C}"/>
              </a:ext>
            </a:extLst>
          </p:cNvPr>
          <p:cNvSpPr txBox="1"/>
          <p:nvPr/>
        </p:nvSpPr>
        <p:spPr>
          <a:xfrm>
            <a:off x="762001" y="1446684"/>
            <a:ext cx="10984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HTML, we write class but in </a:t>
            </a:r>
            <a:r>
              <a:rPr lang="en-US" sz="36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JSX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 will write </a:t>
            </a:r>
            <a:r>
              <a:rPr lang="en-US" sz="3600" b="1" dirty="0" err="1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endParaRPr lang="en-US" sz="36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18711-300D-21AF-CF13-7677F63ED83A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D8D966-AA3E-E367-DABF-EEC340CFE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20" y="2935102"/>
            <a:ext cx="3657600" cy="3429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BECD9E7-F477-B630-A018-7EF8FBE5BE2F}"/>
              </a:ext>
            </a:extLst>
          </p:cNvPr>
          <p:cNvSpPr/>
          <p:nvPr/>
        </p:nvSpPr>
        <p:spPr>
          <a:xfrm>
            <a:off x="7953725" y="5834437"/>
            <a:ext cx="3309519" cy="764494"/>
          </a:xfrm>
          <a:prstGeom prst="roundRect">
            <a:avLst/>
          </a:prstGeom>
          <a:solidFill>
            <a:srgbClr val="60D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4F48A-1F2E-AE94-D836-4593BAB214CF}"/>
              </a:ext>
            </a:extLst>
          </p:cNvPr>
          <p:cNvSpPr txBox="1"/>
          <p:nvPr/>
        </p:nvSpPr>
        <p:spPr>
          <a:xfrm>
            <a:off x="8129038" y="5905969"/>
            <a:ext cx="295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Export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B5140D-BF77-E35F-9250-2278B5166FD6}"/>
              </a:ext>
            </a:extLst>
          </p:cNvPr>
          <p:cNvCxnSpPr/>
          <p:nvPr/>
        </p:nvCxnSpPr>
        <p:spPr>
          <a:xfrm>
            <a:off x="4060388" y="6229135"/>
            <a:ext cx="389333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30725B-6390-F5A1-D844-D1900D52C542}"/>
              </a:ext>
            </a:extLst>
          </p:cNvPr>
          <p:cNvSpPr/>
          <p:nvPr/>
        </p:nvSpPr>
        <p:spPr>
          <a:xfrm>
            <a:off x="7953724" y="3575435"/>
            <a:ext cx="3309519" cy="764494"/>
          </a:xfrm>
          <a:prstGeom prst="roundRect">
            <a:avLst/>
          </a:prstGeom>
          <a:solidFill>
            <a:srgbClr val="60D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7BC1B9-B551-ADB3-BBEA-9CD16717CDA8}"/>
              </a:ext>
            </a:extLst>
          </p:cNvPr>
          <p:cNvSpPr txBox="1"/>
          <p:nvPr/>
        </p:nvSpPr>
        <p:spPr>
          <a:xfrm>
            <a:off x="8129037" y="3646967"/>
            <a:ext cx="295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CD9EB8-68D7-AC9E-03FE-AD85406CDEB8}"/>
              </a:ext>
            </a:extLst>
          </p:cNvPr>
          <p:cNvCxnSpPr/>
          <p:nvPr/>
        </p:nvCxnSpPr>
        <p:spPr>
          <a:xfrm>
            <a:off x="4060387" y="3970133"/>
            <a:ext cx="389333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3D9F57-B2FB-440A-E383-08A2AB01E691}"/>
              </a:ext>
            </a:extLst>
          </p:cNvPr>
          <p:cNvSpPr txBox="1"/>
          <p:nvPr/>
        </p:nvSpPr>
        <p:spPr>
          <a:xfrm>
            <a:off x="7367417" y="5001562"/>
            <a:ext cx="4356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Note! You only export 1 component from each file</a:t>
            </a:r>
          </a:p>
        </p:txBody>
      </p:sp>
    </p:spTree>
    <p:extLst>
      <p:ext uri="{BB962C8B-B14F-4D97-AF65-F5344CB8AC3E}">
        <p14:creationId xmlns:p14="http://schemas.microsoft.com/office/powerpoint/2010/main" val="2940816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485807-A26E-3C4F-97B9-A693FABEDF15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B146B-F3EC-A168-9953-C227CFBE9110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Terminal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0C17C-C06C-E205-448B-48B83DFD5BBE}"/>
              </a:ext>
            </a:extLst>
          </p:cNvPr>
          <p:cNvSpPr txBox="1"/>
          <p:nvPr/>
        </p:nvSpPr>
        <p:spPr>
          <a:xfrm>
            <a:off x="762001" y="1503528"/>
            <a:ext cx="1029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Directory</a:t>
            </a:r>
            <a:endParaRPr lang="en-US" sz="36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3746D9-1AEF-1BAF-C3B2-BE5038B79883}"/>
              </a:ext>
            </a:extLst>
          </p:cNvPr>
          <p:cNvSpPr txBox="1"/>
          <p:nvPr/>
        </p:nvSpPr>
        <p:spPr>
          <a:xfrm>
            <a:off x="762001" y="3873362"/>
            <a:ext cx="1029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Server</a:t>
            </a:r>
            <a:endParaRPr lang="en-US" sz="36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1F7571-C4FB-475A-8C15-CB4318C0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821" y="2349158"/>
            <a:ext cx="6819900" cy="106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4D3144-8378-791F-692B-1D8ED72C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821" y="4548910"/>
            <a:ext cx="6819900" cy="149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66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1C4E29-26F7-6769-F577-CAFA1981E1C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49A8D-E3C6-4FFC-F37B-29D43699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32879"/>
            <a:ext cx="7772400" cy="3392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FE97EC-FB62-709A-C628-EC78380218FA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Terminal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770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279E3C-1875-73DD-F912-0104F7A465A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C9991-F286-7B9E-CE08-3BE0C6C36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6" y="1446684"/>
            <a:ext cx="5743567" cy="4803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061CC2-3543-565A-899C-78BBF7D9D95A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LocalHost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68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A1BA9F-F1CD-DBFD-1E39-812131F4338F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341CD-F78A-7D2F-ED93-0E5BE4B5DC14}"/>
              </a:ext>
            </a:extLst>
          </p:cNvPr>
          <p:cNvSpPr txBox="1"/>
          <p:nvPr/>
        </p:nvSpPr>
        <p:spPr>
          <a:xfrm>
            <a:off x="873574" y="1461257"/>
            <a:ext cx="10444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use the library, we need to </a:t>
            </a:r>
            <a:r>
              <a:rPr lang="en-US" sz="36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React</a:t>
            </a:r>
            <a:endParaRPr lang="en-US" sz="36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9093D0-7CBD-36D3-5D5F-014F31C7E21D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6FF2F-37FE-EFFD-3A28-83FD19D70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83" y="3966531"/>
            <a:ext cx="8352828" cy="15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10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FD6380-4C43-13D9-EDA2-5189212502B6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381EF0-5046-A4A5-F0B5-26F09CD6BA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505FF-C7ED-2474-C169-C5E7BB0F8643}"/>
              </a:ext>
            </a:extLst>
          </p:cNvPr>
          <p:cNvSpPr txBox="1"/>
          <p:nvPr/>
        </p:nvSpPr>
        <p:spPr>
          <a:xfrm>
            <a:off x="544286" y="476161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F5AE1-659C-8F70-E385-DF8D69EC5D85}"/>
              </a:ext>
            </a:extLst>
          </p:cNvPr>
          <p:cNvSpPr txBox="1"/>
          <p:nvPr/>
        </p:nvSpPr>
        <p:spPr>
          <a:xfrm>
            <a:off x="544286" y="1307158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Joey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 @ Vertex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5326A5-D7D8-206A-5D67-E221597BAC79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F1705C-84A3-D233-B7D1-4D3A4B24F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313524-6F75-CF86-2CCF-95634CB3F74A}"/>
              </a:ext>
            </a:extLst>
          </p:cNvPr>
          <p:cNvSpPr txBox="1"/>
          <p:nvPr/>
        </p:nvSpPr>
        <p:spPr>
          <a:xfrm>
            <a:off x="544286" y="476161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React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6F2A90-F6DC-38F1-F4CD-0BE4FBEB2A5D}"/>
              </a:ext>
            </a:extLst>
          </p:cNvPr>
          <p:cNvSpPr txBox="1"/>
          <p:nvPr/>
        </p:nvSpPr>
        <p:spPr>
          <a:xfrm>
            <a:off x="544286" y="1307158"/>
            <a:ext cx="746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simple app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180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357B8-675D-109C-E7E8-C02F82B864A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95994-951A-3E97-F188-447A473D30BF}"/>
              </a:ext>
            </a:extLst>
          </p:cNvPr>
          <p:cNvSpPr txBox="1"/>
          <p:nvPr/>
        </p:nvSpPr>
        <p:spPr>
          <a:xfrm>
            <a:off x="762000" y="1446684"/>
            <a:ext cx="1116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function and change to const </a:t>
            </a:r>
            <a:endParaRPr lang="en-US" sz="48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16D608-8238-7A03-46A8-86D4824E1191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014DF-B656-BD96-C816-CB0E3F0E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3108678"/>
            <a:ext cx="7772400" cy="24334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1B4EB-3952-9206-7523-024E9A30AA74}"/>
              </a:ext>
            </a:extLst>
          </p:cNvPr>
          <p:cNvSpPr/>
          <p:nvPr/>
        </p:nvSpPr>
        <p:spPr>
          <a:xfrm>
            <a:off x="-117986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7BA3B-2187-237B-442F-84EC3B4F3052}"/>
              </a:ext>
            </a:extLst>
          </p:cNvPr>
          <p:cNvSpPr txBox="1"/>
          <p:nvPr/>
        </p:nvSpPr>
        <p:spPr>
          <a:xfrm>
            <a:off x="762001" y="1446684"/>
            <a:ext cx="11105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function and change to </a:t>
            </a:r>
            <a:r>
              <a:rPr lang="en-US" sz="36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BBC5C1-469E-6657-5CDA-07FE133F0728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F8AC1-24BA-613B-99D3-EBF602C98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5" y="2677795"/>
            <a:ext cx="10555467" cy="28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70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21833C-EF64-13DC-B718-D78BD9C104B7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D5390-739E-10CA-61A9-83EFE3878F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922DA7-A7EA-DEBC-09D6-0EE097205C3C}"/>
              </a:ext>
            </a:extLst>
          </p:cNvPr>
          <p:cNvSpPr txBox="1"/>
          <p:nvPr/>
        </p:nvSpPr>
        <p:spPr>
          <a:xfrm>
            <a:off x="1442356" y="2644170"/>
            <a:ext cx="9307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JSX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used to describe how the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should look like</a:t>
            </a:r>
            <a:endParaRPr lang="en-US" sz="48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80FBE1-4E7D-DF96-C810-A40FA00CCD7F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2FAF6-74C3-BE2D-959C-300DA790A646}"/>
              </a:ext>
            </a:extLst>
          </p:cNvPr>
          <p:cNvSpPr txBox="1"/>
          <p:nvPr/>
        </p:nvSpPr>
        <p:spPr>
          <a:xfrm>
            <a:off x="762001" y="1446684"/>
            <a:ext cx="1029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endParaRPr lang="en-US" sz="36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2C41CB-CFB9-E367-4AED-1BC31DFA224D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88401-23E4-735D-AC1C-EFCB1650A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81" y="2710478"/>
            <a:ext cx="10173533" cy="294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03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21833C-EF64-13DC-B718-D78BD9C104B7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D5390-739E-10CA-61A9-83EFE3878F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922DA7-A7EA-DEBC-09D6-0EE097205C3C}"/>
              </a:ext>
            </a:extLst>
          </p:cNvPr>
          <p:cNvSpPr txBox="1"/>
          <p:nvPr/>
        </p:nvSpPr>
        <p:spPr>
          <a:xfrm>
            <a:off x="1442356" y="2644170"/>
            <a:ext cx="9307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JSX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used to describe how the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should look like</a:t>
            </a:r>
            <a:endParaRPr lang="en-US" sz="48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80FBE1-4E7D-DF96-C810-A40FA00CCD7F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2FAF6-74C3-BE2D-959C-300DA790A646}"/>
              </a:ext>
            </a:extLst>
          </p:cNvPr>
          <p:cNvSpPr txBox="1"/>
          <p:nvPr/>
        </p:nvSpPr>
        <p:spPr>
          <a:xfrm>
            <a:off x="762001" y="1446684"/>
            <a:ext cx="1029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Props </a:t>
            </a:r>
            <a:r>
              <a:rPr lang="en-US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Destructuring</a:t>
            </a:r>
            <a:endParaRPr lang="en-US" sz="36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2C41CB-CFB9-E367-4AED-1BC31DFA224D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6018E0-38A6-5B06-89CF-71B725C14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612" y="2313973"/>
            <a:ext cx="6664776" cy="406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82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22EE77-A96C-1933-EF6E-C43AA75A06D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A3334-6AD6-ADEB-2F95-56CFDC2AF09D}"/>
              </a:ext>
            </a:extLst>
          </p:cNvPr>
          <p:cNvSpPr txBox="1"/>
          <p:nvPr/>
        </p:nvSpPr>
        <p:spPr>
          <a:xfrm>
            <a:off x="762001" y="1446684"/>
            <a:ext cx="1029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and Keys</a:t>
            </a:r>
            <a:endParaRPr lang="en-US" sz="36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CA174-BE95-B427-3A86-A427524F0844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9F411E-117F-46FE-61D8-03AA7EA2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2461945"/>
            <a:ext cx="7772400" cy="391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99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22EE77-A96C-1933-EF6E-C43AA75A06D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A3334-6AD6-ADEB-2F95-56CFDC2AF09D}"/>
              </a:ext>
            </a:extLst>
          </p:cNvPr>
          <p:cNvSpPr txBox="1"/>
          <p:nvPr/>
        </p:nvSpPr>
        <p:spPr>
          <a:xfrm>
            <a:off x="762001" y="1446684"/>
            <a:ext cx="1029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and Keys</a:t>
            </a:r>
            <a:endParaRPr lang="en-US" sz="36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CA174-BE95-B427-3A86-A427524F0844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33AA96-A235-8562-686D-369979BDA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616575"/>
            <a:ext cx="7772400" cy="345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84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22EE77-A96C-1933-EF6E-C43AA75A06D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A3334-6AD6-ADEB-2F95-56CFDC2AF09D}"/>
              </a:ext>
            </a:extLst>
          </p:cNvPr>
          <p:cNvSpPr txBox="1"/>
          <p:nvPr/>
        </p:nvSpPr>
        <p:spPr>
          <a:xfrm>
            <a:off x="762001" y="1446684"/>
            <a:ext cx="1029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endParaRPr lang="en-US" sz="36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CA174-BE95-B427-3A86-A427524F0844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C5EE88-7C6B-FCDD-646B-3ED995DE9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589" y="922362"/>
            <a:ext cx="7772400" cy="52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72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22EE77-A96C-1933-EF6E-C43AA75A06D4}"/>
              </a:ext>
            </a:extLst>
          </p:cNvPr>
          <p:cNvSpPr/>
          <p:nvPr/>
        </p:nvSpPr>
        <p:spPr>
          <a:xfrm>
            <a:off x="72429" y="289711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A3334-6AD6-ADEB-2F95-56CFDC2AF09D}"/>
              </a:ext>
            </a:extLst>
          </p:cNvPr>
          <p:cNvSpPr txBox="1"/>
          <p:nvPr/>
        </p:nvSpPr>
        <p:spPr>
          <a:xfrm>
            <a:off x="762001" y="1446684"/>
            <a:ext cx="1029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Hook</a:t>
            </a:r>
            <a:endParaRPr lang="en-US" sz="36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CA174-BE95-B427-3A86-A427524F0844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C5EE88-7C6B-FCDD-646B-3ED995DE9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73" y="1031185"/>
            <a:ext cx="7772400" cy="52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99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22EE77-A96C-1933-EF6E-C43AA75A06D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A3334-6AD6-ADEB-2F95-56CFDC2AF09D}"/>
              </a:ext>
            </a:extLst>
          </p:cNvPr>
          <p:cNvSpPr txBox="1"/>
          <p:nvPr/>
        </p:nvSpPr>
        <p:spPr>
          <a:xfrm>
            <a:off x="689573" y="1156973"/>
            <a:ext cx="1029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Hook</a:t>
            </a:r>
            <a:endParaRPr lang="en-US" sz="36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CA174-BE95-B427-3A86-A427524F0844}"/>
              </a:ext>
            </a:extLst>
          </p:cNvPr>
          <p:cNvSpPr txBox="1"/>
          <p:nvPr/>
        </p:nvSpPr>
        <p:spPr>
          <a:xfrm>
            <a:off x="689573" y="325976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9ABA4-7CC9-D413-7D32-0DCB732C4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242" y="325976"/>
            <a:ext cx="4992544" cy="626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62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22EE77-A96C-1933-EF6E-C43AA75A06D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2CBEBC-D2F7-D621-F990-7CC53CB8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2120900"/>
            <a:ext cx="6527800" cy="261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C911F0-EBF8-B444-5740-77D4F11F4853}"/>
              </a:ext>
            </a:extLst>
          </p:cNvPr>
          <p:cNvSpPr txBox="1"/>
          <p:nvPr/>
        </p:nvSpPr>
        <p:spPr>
          <a:xfrm>
            <a:off x="3048000" y="128990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</a:t>
            </a:r>
            <a:endParaRPr lang="en-US" sz="4800" b="1" dirty="0">
              <a:solidFill>
                <a:srgbClr val="60DBF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A191A-1F85-436B-B0D7-747942423BA4}"/>
              </a:ext>
            </a:extLst>
          </p:cNvPr>
          <p:cNvSpPr txBox="1"/>
          <p:nvPr/>
        </p:nvSpPr>
        <p:spPr>
          <a:xfrm>
            <a:off x="3048000" y="4737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60DBFB"/>
                </a:solidFill>
              </a:rPr>
              <a:t>https://</a:t>
            </a:r>
            <a:r>
              <a:rPr lang="en-US" dirty="0" err="1">
                <a:solidFill>
                  <a:srgbClr val="60DBFB"/>
                </a:solidFill>
              </a:rPr>
              <a:t>pokeapi.co</a:t>
            </a:r>
            <a:endParaRPr lang="en-US" dirty="0">
              <a:solidFill>
                <a:srgbClr val="60DB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33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BABAEC-B64E-D06D-4E30-B7FFCC14603A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C963DF-5C23-D5DC-CBD0-7E15A765E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267" y="847725"/>
            <a:ext cx="6168465" cy="5467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3167AD-C455-9369-3366-23B6BCA1E408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468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B6AE16-E502-C5F4-ABE1-7838E9D6E25E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2A561-E9E3-5373-30D5-19A67D03E9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5C2C6A-4F67-DA46-7B83-39BFB987B946}"/>
              </a:ext>
            </a:extLst>
          </p:cNvPr>
          <p:cNvSpPr txBox="1"/>
          <p:nvPr/>
        </p:nvSpPr>
        <p:spPr>
          <a:xfrm>
            <a:off x="544286" y="476161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React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3090F0-3662-A4FB-4014-3B845D34EA21}"/>
              </a:ext>
            </a:extLst>
          </p:cNvPr>
          <p:cNvSpPr txBox="1"/>
          <p:nvPr/>
        </p:nvSpPr>
        <p:spPr>
          <a:xfrm>
            <a:off x="544286" y="1307158"/>
            <a:ext cx="746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simple app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B10A23-D8C4-DB2C-40A2-9D4B3346892A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81AC61-5E02-36D2-697F-0F36255B0B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24E213-6759-90D5-C8B8-1186C0A3ED80}"/>
              </a:ext>
            </a:extLst>
          </p:cNvPr>
          <p:cNvSpPr txBox="1"/>
          <p:nvPr/>
        </p:nvSpPr>
        <p:spPr>
          <a:xfrm>
            <a:off x="1442355" y="2644170"/>
            <a:ext cx="9307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React?</a:t>
            </a:r>
            <a:endParaRPr lang="en-US" sz="48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358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B3DEA2-F2B6-9C2E-F537-F2062E1B977E}"/>
              </a:ext>
            </a:extLst>
          </p:cNvPr>
          <p:cNvSpPr/>
          <p:nvPr/>
        </p:nvSpPr>
        <p:spPr>
          <a:xfrm>
            <a:off x="-117986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BBA918-D635-7F4A-B1CD-C36DE6C69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86" y="2617296"/>
            <a:ext cx="7772400" cy="34716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3EEBE-05C6-0585-D7EB-767A2911EAC2}"/>
              </a:ext>
            </a:extLst>
          </p:cNvPr>
          <p:cNvSpPr txBox="1"/>
          <p:nvPr/>
        </p:nvSpPr>
        <p:spPr>
          <a:xfrm>
            <a:off x="762001" y="1446684"/>
            <a:ext cx="11105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Axios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useEffect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useState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map</a:t>
            </a:r>
            <a:endParaRPr lang="en-US" sz="48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539C5-7737-E556-1FEE-2BC6BF05F9F5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411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B3DEA2-F2B6-9C2E-F537-F2062E1B977E}"/>
              </a:ext>
            </a:extLst>
          </p:cNvPr>
          <p:cNvSpPr/>
          <p:nvPr/>
        </p:nvSpPr>
        <p:spPr>
          <a:xfrm>
            <a:off x="-117986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3EEBE-05C6-0585-D7EB-767A2911EAC2}"/>
              </a:ext>
            </a:extLst>
          </p:cNvPr>
          <p:cNvSpPr txBox="1"/>
          <p:nvPr/>
        </p:nvSpPr>
        <p:spPr>
          <a:xfrm>
            <a:off x="762001" y="1446684"/>
            <a:ext cx="11105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Pagination</a:t>
            </a:r>
            <a:endParaRPr lang="en-US" sz="48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539C5-7737-E556-1FEE-2BC6BF05F9F5}"/>
              </a:ext>
            </a:extLst>
          </p:cNvPr>
          <p:cNvSpPr txBox="1"/>
          <p:nvPr/>
        </p:nvSpPr>
        <p:spPr>
          <a:xfrm>
            <a:off x="762001" y="6156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353E31-B0C8-B6A1-0EB4-350D47D0ABDD}"/>
              </a:ext>
            </a:extLst>
          </p:cNvPr>
          <p:cNvGrpSpPr/>
          <p:nvPr/>
        </p:nvGrpSpPr>
        <p:grpSpPr>
          <a:xfrm>
            <a:off x="2500305" y="2420121"/>
            <a:ext cx="7191390" cy="3943216"/>
            <a:chOff x="634562" y="674852"/>
            <a:chExt cx="9147391" cy="50157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66073E6-7A74-E20E-9F61-C1C5FEB04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951" r="1"/>
            <a:stretch/>
          </p:blipFill>
          <p:spPr>
            <a:xfrm>
              <a:off x="4368362" y="674852"/>
              <a:ext cx="5413591" cy="50157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CAC688-C584-7727-0304-8B0548519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562" y="674852"/>
              <a:ext cx="3733800" cy="500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9516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A886EE-758D-868C-5367-39D535F5D34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0F200-8226-22F1-357D-566624183E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82D1F6-83E3-6DDB-E84D-07B61575705C}"/>
              </a:ext>
            </a:extLst>
          </p:cNvPr>
          <p:cNvSpPr txBox="1"/>
          <p:nvPr/>
        </p:nvSpPr>
        <p:spPr>
          <a:xfrm>
            <a:off x="949776" y="2274838"/>
            <a:ext cx="102924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to understand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has a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community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is one of the most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library </a:t>
            </a:r>
            <a:endParaRPr lang="en-US" sz="48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09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5C9987-E2C9-6626-6B8D-6E60570085F4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362FA-4C91-CDA0-8A15-470A35E4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115" y="1382003"/>
            <a:ext cx="3920341" cy="45209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B00D9B-02D4-2BE5-DCF2-1161A8E57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738205-50D4-D1D9-AE82-9B50CEC3F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22" y="2226429"/>
            <a:ext cx="5369077" cy="28321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0C5CF5-9A33-5828-819C-A93538B8E68E}"/>
              </a:ext>
            </a:extLst>
          </p:cNvPr>
          <p:cNvSpPr txBox="1"/>
          <p:nvPr/>
        </p:nvSpPr>
        <p:spPr>
          <a:xfrm>
            <a:off x="544286" y="476161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Trends</a:t>
            </a:r>
          </a:p>
        </p:txBody>
      </p:sp>
    </p:spTree>
    <p:extLst>
      <p:ext uri="{BB962C8B-B14F-4D97-AF65-F5344CB8AC3E}">
        <p14:creationId xmlns:p14="http://schemas.microsoft.com/office/powerpoint/2010/main" val="202893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C40971-3AEE-DA51-F9D6-5A63F95598D8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A9894-B01A-F911-2569-8C6E342C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EA8157DF-A76B-C65B-8B83-3A72DF212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069" y="2258280"/>
            <a:ext cx="3676650" cy="11769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B1E4C9-2EF7-3906-7777-92E6E0D0D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069" y="1027256"/>
            <a:ext cx="3676650" cy="10142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3588D3-D224-6853-F0F3-85577F8F1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068" y="3667007"/>
            <a:ext cx="3676649" cy="12318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1BF4FF-BDFE-C91C-85AA-5E432E2A43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5068" y="5130648"/>
            <a:ext cx="3676648" cy="98724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56AB50A-1564-B0B5-210A-FE6509FC9447}"/>
              </a:ext>
            </a:extLst>
          </p:cNvPr>
          <p:cNvSpPr/>
          <p:nvPr/>
        </p:nvSpPr>
        <p:spPr>
          <a:xfrm>
            <a:off x="3392413" y="1039080"/>
            <a:ext cx="990600" cy="9906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1CFF73-4CF7-6C6D-BE70-9F6743028110}"/>
              </a:ext>
            </a:extLst>
          </p:cNvPr>
          <p:cNvSpPr/>
          <p:nvPr/>
        </p:nvSpPr>
        <p:spPr>
          <a:xfrm>
            <a:off x="3392413" y="2351456"/>
            <a:ext cx="990600" cy="9906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320524-1C20-24CF-92B4-D13AA4F03B9E}"/>
              </a:ext>
            </a:extLst>
          </p:cNvPr>
          <p:cNvSpPr/>
          <p:nvPr/>
        </p:nvSpPr>
        <p:spPr>
          <a:xfrm>
            <a:off x="3392413" y="3787640"/>
            <a:ext cx="990600" cy="9906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1E3AC1-D6EB-112F-6926-3FBCE20F7FE1}"/>
              </a:ext>
            </a:extLst>
          </p:cNvPr>
          <p:cNvSpPr/>
          <p:nvPr/>
        </p:nvSpPr>
        <p:spPr>
          <a:xfrm>
            <a:off x="3392413" y="5133053"/>
            <a:ext cx="990600" cy="9906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2BD9B8-CA7F-4580-732A-36DDAA148949}"/>
              </a:ext>
            </a:extLst>
          </p:cNvPr>
          <p:cNvSpPr txBox="1"/>
          <p:nvPr/>
        </p:nvSpPr>
        <p:spPr>
          <a:xfrm>
            <a:off x="3491241" y="1118881"/>
            <a:ext cx="7929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US" sz="4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FDA41A-BCED-392F-E8ED-288F2452DEC5}"/>
              </a:ext>
            </a:extLst>
          </p:cNvPr>
          <p:cNvSpPr txBox="1"/>
          <p:nvPr/>
        </p:nvSpPr>
        <p:spPr>
          <a:xfrm>
            <a:off x="3491241" y="2444699"/>
            <a:ext cx="7929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4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A02EB4-CAE9-E19F-CB8F-B69C15292099}"/>
              </a:ext>
            </a:extLst>
          </p:cNvPr>
          <p:cNvSpPr txBox="1"/>
          <p:nvPr/>
        </p:nvSpPr>
        <p:spPr>
          <a:xfrm>
            <a:off x="3491240" y="3867441"/>
            <a:ext cx="7929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en-US" sz="4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562646-42DE-4563-F747-62ACFEB8958D}"/>
              </a:ext>
            </a:extLst>
          </p:cNvPr>
          <p:cNvSpPr txBox="1"/>
          <p:nvPr/>
        </p:nvSpPr>
        <p:spPr>
          <a:xfrm>
            <a:off x="3491240" y="5237844"/>
            <a:ext cx="7929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en-US" sz="4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EF63B6-5CF3-7E68-60A4-2481022A68CB}"/>
              </a:ext>
            </a:extLst>
          </p:cNvPr>
          <p:cNvSpPr txBox="1"/>
          <p:nvPr/>
        </p:nvSpPr>
        <p:spPr>
          <a:xfrm>
            <a:off x="544286" y="476161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63151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258F8B-DF0E-9914-659A-0C800DD4693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F23C06-D725-04A0-ACC1-677288B13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A8918A-0627-7253-6B20-77348C6CEA50}"/>
              </a:ext>
            </a:extLst>
          </p:cNvPr>
          <p:cNvSpPr txBox="1"/>
          <p:nvPr/>
        </p:nvSpPr>
        <p:spPr>
          <a:xfrm>
            <a:off x="1442355" y="2644170"/>
            <a:ext cx="9307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React?</a:t>
            </a:r>
            <a:endParaRPr lang="en-US" sz="4800" b="1" dirty="0">
              <a:solidFill>
                <a:srgbClr val="60DB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79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E52D70-254F-72C4-B327-7B2665D07E0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51F0F-EA22-DDE1-4A98-7C15617B7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666" r="87334">
                        <a14:foregroundMark x1="51167" y1="49365" x2="51167" y2="49365"/>
                        <a14:backgroundMark x1="50083" y1="36032" x2="50083" y2="36032"/>
                        <a14:backgroundMark x1="44583" y1="42857" x2="44583" y2="42857"/>
                        <a14:backgroundMark x1="43833" y1="54603" x2="43833" y2="54603"/>
                        <a14:backgroundMark x1="50167" y1="62063" x2="50167" y2="62063"/>
                        <a14:backgroundMark x1="55667" y1="55397" x2="55667" y2="55397"/>
                        <a14:backgroundMark x1="56083" y1="41746" x2="56083" y2="41746"/>
                      </a14:backgroundRemoval>
                    </a14:imgEffect>
                  </a14:imgLayer>
                </a14:imgProps>
              </a:ext>
            </a:extLst>
          </a:blip>
          <a:srcRect l="33850" t="20328" r="33445" b="23060"/>
          <a:stretch/>
        </p:blipFill>
        <p:spPr>
          <a:xfrm>
            <a:off x="10451884" y="5231025"/>
            <a:ext cx="1478860" cy="1343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279B47-DAF8-968C-9451-053EB091ECA6}"/>
              </a:ext>
            </a:extLst>
          </p:cNvPr>
          <p:cNvSpPr txBox="1"/>
          <p:nvPr/>
        </p:nvSpPr>
        <p:spPr>
          <a:xfrm>
            <a:off x="1442355" y="2644170"/>
            <a:ext cx="9307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 is a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 for building </a:t>
            </a:r>
            <a:r>
              <a:rPr lang="en-US" sz="4800" b="1" dirty="0">
                <a:solidFill>
                  <a:srgbClr val="60D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1624444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478</Words>
  <Application>Microsoft Macintosh PowerPoint</Application>
  <PresentationFormat>Widescreen</PresentationFormat>
  <Paragraphs>120</Paragraphs>
  <Slides>41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sofia-pro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Joey CHUA</dc:creator>
  <cp:lastModifiedBy>Joey CHUA</cp:lastModifiedBy>
  <cp:revision>6</cp:revision>
  <dcterms:created xsi:type="dcterms:W3CDTF">2022-10-02T05:24:04Z</dcterms:created>
  <dcterms:modified xsi:type="dcterms:W3CDTF">2022-10-04T17:03:03Z</dcterms:modified>
</cp:coreProperties>
</file>